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59" r:id="rId5"/>
    <p:sldId id="257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22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598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4662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139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289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1039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297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54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863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6039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3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834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E36FE-A6A8-4D57-94D9-399987F89EC5}" type="datetimeFigureOut">
              <a:rPr lang="es-MX" smtClean="0"/>
              <a:t>22/07/2025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517FD-C34F-4EE3-80AD-777616363B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779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B7B8B55-0C14-7706-B51C-18B31B2E7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6858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5B071-99C8-3F40-AD90-673B320AF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06F6A1A-A0FE-7E07-3FC4-B1ED2379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88404-7E4B-DFE6-17CB-FB6A22AD4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7F2769E-D80D-9251-286A-32A10FBC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45093-C0C9-7A14-50FE-B5A71FF0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92EFB61-5EEC-F59A-4BBD-FCD0FA48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4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A123F-3A2E-7D83-4D37-F736DD4BD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78901F-BC59-C6B5-7987-34E0CD5DC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638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Carta (216 x 279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cecilia garza</dc:creator>
  <cp:lastModifiedBy>cecilia garza</cp:lastModifiedBy>
  <cp:revision>1</cp:revision>
  <dcterms:created xsi:type="dcterms:W3CDTF">2025-07-22T17:19:56Z</dcterms:created>
  <dcterms:modified xsi:type="dcterms:W3CDTF">2025-07-22T17:24:22Z</dcterms:modified>
</cp:coreProperties>
</file>